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6" r:id="rId4"/>
    <p:sldId id="261" r:id="rId5"/>
    <p:sldId id="263" r:id="rId6"/>
    <p:sldId id="262" r:id="rId7"/>
    <p:sldId id="269" r:id="rId8"/>
    <p:sldId id="270" r:id="rId9"/>
    <p:sldId id="271" r:id="rId10"/>
    <p:sldId id="272" r:id="rId11"/>
    <p:sldId id="265" r:id="rId12"/>
    <p:sldId id="276" r:id="rId13"/>
    <p:sldId id="277" r:id="rId14"/>
    <p:sldId id="281" r:id="rId15"/>
    <p:sldId id="273" r:id="rId16"/>
    <p:sldId id="282" r:id="rId17"/>
    <p:sldId id="280" r:id="rId18"/>
    <p:sldId id="283" r:id="rId19"/>
    <p:sldId id="284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9" autoAdjust="0"/>
    <p:restoredTop sz="94660"/>
  </p:normalViewPr>
  <p:slideViewPr>
    <p:cSldViewPr>
      <p:cViewPr>
        <p:scale>
          <a:sx n="100" d="100"/>
          <a:sy n="100" d="100"/>
        </p:scale>
        <p:origin x="-360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* </a:t>
            </a:r>
            <a:r>
              <a:rPr lang="ko-KR" altLang="en-US" sz="1000" dirty="0"/>
              <a:t>가게 검색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이름으로 검색한다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가게 리스트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가게를 검색 할 수 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가게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가게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평균 </a:t>
            </a:r>
            <a:r>
              <a:rPr lang="ko-KR" altLang="en-US" sz="1000" dirty="0" err="1"/>
              <a:t>별점</a:t>
            </a:r>
            <a:r>
              <a:rPr lang="en-US" altLang="ko-KR" sz="1000" dirty="0"/>
              <a:t>(</a:t>
            </a:r>
            <a:r>
              <a:rPr lang="ko-KR" altLang="en-US" sz="1000" dirty="0"/>
              <a:t>전체 </a:t>
            </a:r>
            <a:r>
              <a:rPr lang="ko-KR" altLang="en-US" sz="1000" dirty="0" err="1"/>
              <a:t>리뷰수</a:t>
            </a:r>
            <a:r>
              <a:rPr lang="en-US" altLang="ko-KR" sz="1000" dirty="0"/>
              <a:t>), </a:t>
            </a:r>
            <a:r>
              <a:rPr lang="ko-KR" altLang="en-US" sz="1000" dirty="0"/>
              <a:t>가게 소개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예약수</a:t>
            </a:r>
            <a:endParaRPr lang="ko-KR" altLang="en-US" sz="1000" dirty="0"/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가게 정보는 카드 컴포넌트를 사용하여 리스트 형태로 표시하며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처리를 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가게를 누르면 가게 정보를 확인할 수 있는 화면으로 이동한다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가게 정보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즐겨찾기</a:t>
            </a:r>
            <a:r>
              <a:rPr lang="ko-KR" altLang="en-US" sz="1000" dirty="0"/>
              <a:t> 버튼 눌러 </a:t>
            </a:r>
            <a:r>
              <a:rPr lang="ko-KR" altLang="en-US" sz="1000" dirty="0" err="1"/>
              <a:t>즐겨찾기의</a:t>
            </a:r>
            <a:r>
              <a:rPr lang="ko-KR" altLang="en-US" sz="1000" dirty="0"/>
              <a:t> 활성화</a:t>
            </a:r>
            <a:r>
              <a:rPr lang="en-US" altLang="ko-KR" sz="1000" dirty="0"/>
              <a:t>/</a:t>
            </a:r>
            <a:r>
              <a:rPr lang="ko-KR" altLang="en-US" sz="1000" dirty="0"/>
              <a:t>비활성화를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가게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 </a:t>
            </a:r>
            <a:r>
              <a:rPr lang="en-US" altLang="ko-KR" sz="1000" dirty="0" smtClean="0"/>
              <a:t>       - </a:t>
            </a:r>
            <a:r>
              <a:rPr lang="ko-KR" altLang="en-US" sz="1000" dirty="0"/>
              <a:t>가게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 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소개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       - </a:t>
            </a:r>
            <a:r>
              <a:rPr lang="ko-KR" altLang="en-US" sz="1000" dirty="0" smtClean="0"/>
              <a:t>영업 </a:t>
            </a:r>
            <a:r>
              <a:rPr lang="ko-KR" altLang="en-US" sz="1000" dirty="0"/>
              <a:t>시간</a:t>
            </a:r>
            <a:r>
              <a:rPr lang="en-US" altLang="ko-KR" sz="1000" dirty="0"/>
              <a:t>(</a:t>
            </a:r>
            <a:r>
              <a:rPr lang="ko-KR" altLang="en-US" sz="1000" dirty="0"/>
              <a:t>평일</a:t>
            </a:r>
            <a:r>
              <a:rPr lang="en-US" altLang="ko-KR" sz="1000" dirty="0"/>
              <a:t>, </a:t>
            </a:r>
            <a:r>
              <a:rPr lang="ko-KR" altLang="en-US" sz="1000" dirty="0"/>
              <a:t>주말 </a:t>
            </a:r>
            <a:r>
              <a:rPr lang="en-US" altLang="ko-KR" sz="1000" dirty="0"/>
              <a:t>- open, break, close), </a:t>
            </a:r>
            <a:r>
              <a:rPr lang="ko-KR" altLang="en-US" sz="1000" dirty="0"/>
              <a:t>테이블 수</a:t>
            </a:r>
            <a:r>
              <a:rPr lang="en-US" altLang="ko-KR" sz="1000" dirty="0"/>
              <a:t>, </a:t>
            </a:r>
            <a:r>
              <a:rPr lang="ko-KR" altLang="en-US" sz="1000" dirty="0"/>
              <a:t>휴무일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</a:t>
            </a:r>
            <a:r>
              <a:rPr lang="en-US" altLang="ko-KR" sz="1000" dirty="0" smtClean="0"/>
              <a:t>- </a:t>
            </a:r>
            <a:r>
              <a:rPr lang="ko-KR" altLang="en-US" sz="1000" dirty="0" err="1"/>
              <a:t>예약수</a:t>
            </a:r>
            <a:r>
              <a:rPr lang="en-US" altLang="ko-KR" sz="1000" dirty="0"/>
              <a:t>, </a:t>
            </a:r>
            <a:r>
              <a:rPr lang="ko-KR" altLang="en-US" sz="1000" dirty="0"/>
              <a:t>평균 </a:t>
            </a:r>
            <a:r>
              <a:rPr lang="ko-KR" altLang="en-US" sz="1000" dirty="0" err="1"/>
              <a:t>별점</a:t>
            </a: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리뷰수</a:t>
            </a:r>
            <a:endParaRPr lang="ko-KR" altLang="en-US" sz="1000" dirty="0"/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</a:t>
            </a:r>
            <a:r>
              <a:rPr lang="en-US" altLang="ko-KR" sz="1000" dirty="0" smtClean="0"/>
              <a:t>- </a:t>
            </a:r>
            <a:r>
              <a:rPr lang="ko-KR" altLang="en-US" sz="1000" dirty="0"/>
              <a:t>지도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메뉴판</a:t>
            </a:r>
            <a:r>
              <a:rPr lang="ko-KR" altLang="en-US" sz="1000" dirty="0"/>
              <a:t>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가계 통계를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리뷰 리스트를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예약하기 버튼을 눌러 예약할 수 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* </a:t>
            </a:r>
            <a:r>
              <a:rPr lang="ko-KR" altLang="en-US" sz="1000" dirty="0" err="1"/>
              <a:t>메뉴판</a:t>
            </a:r>
            <a:r>
              <a:rPr lang="ko-KR" altLang="en-US" sz="1000" dirty="0"/>
              <a:t> 정보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(</a:t>
            </a:r>
            <a:r>
              <a:rPr lang="ko-KR" altLang="en-US" sz="1000" dirty="0"/>
              <a:t>상품 정보</a:t>
            </a:r>
            <a:r>
              <a:rPr lang="en-US" altLang="ko-KR" sz="1000" dirty="0"/>
              <a:t>)</a:t>
            </a:r>
            <a:r>
              <a:rPr lang="ko-KR" altLang="en-US" sz="1000" dirty="0"/>
              <a:t>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상품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상품 가격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소개</a:t>
            </a:r>
          </a:p>
          <a:p>
            <a:r>
              <a:rPr lang="ko-KR" altLang="en-US" sz="1000" dirty="0"/>
              <a:t>		</a:t>
            </a:r>
            <a:r>
              <a:rPr lang="en-US" altLang="ko-KR" sz="1000" dirty="0"/>
              <a:t>- </a:t>
            </a:r>
            <a:r>
              <a:rPr lang="ko-KR" altLang="en-US" sz="1000" dirty="0"/>
              <a:t>각 상품의 수량을 선택하여 간이 계산을 할 수 있어야 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상품 정보는 카드 컴포넌트를 사용하여 리스트 형태로 표시하며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처리를 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가게 통계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예약한 </a:t>
            </a:r>
            <a:r>
              <a:rPr lang="en-US" altLang="ko-KR" sz="1000" dirty="0"/>
              <a:t>TOP 5 </a:t>
            </a:r>
            <a:r>
              <a:rPr lang="ko-KR" altLang="en-US" sz="1000" dirty="0"/>
              <a:t>상품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- 1</a:t>
            </a:r>
            <a:r>
              <a:rPr lang="ko-KR" altLang="en-US" sz="1000" dirty="0"/>
              <a:t>인당 평균 소요 금액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시간별</a:t>
            </a:r>
            <a:r>
              <a:rPr lang="ko-KR" altLang="en-US" sz="1000" dirty="0"/>
              <a:t> 평균 예약 수</a:t>
            </a:r>
            <a:r>
              <a:rPr lang="en-US" altLang="ko-KR" sz="1000" dirty="0"/>
              <a:t>(2</a:t>
            </a:r>
            <a:r>
              <a:rPr lang="ko-KR" altLang="en-US" sz="1000" dirty="0"/>
              <a:t>시간 단위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리뷰 리스트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리뷰 쓰기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리뷰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	-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작성일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/</a:t>
            </a:r>
            <a:r>
              <a:rPr lang="ko-KR" altLang="en-US" sz="1000" dirty="0"/>
              <a:t>월</a:t>
            </a:r>
            <a:r>
              <a:rPr lang="en-US" altLang="ko-KR" sz="1000" dirty="0"/>
              <a:t>/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), </a:t>
            </a:r>
            <a:r>
              <a:rPr lang="ko-KR" altLang="en-US" sz="1000" dirty="0"/>
              <a:t>리뷰 내용</a:t>
            </a:r>
            <a:r>
              <a:rPr lang="en-US" altLang="ko-KR" sz="1000" dirty="0"/>
              <a:t>, </a:t>
            </a:r>
            <a:r>
              <a:rPr lang="ko-KR" altLang="en-US" sz="1000" dirty="0"/>
              <a:t>평점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리뷰 정보는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처리한다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* 예약하기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로그인을</a:t>
            </a:r>
            <a:r>
              <a:rPr lang="ko-KR" altLang="en-US" sz="1000" dirty="0"/>
              <a:t> 해야 해당 기능을 사용할 수 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step1 :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(</a:t>
            </a:r>
            <a:r>
              <a:rPr lang="ko-KR" altLang="en-US" sz="1000" dirty="0"/>
              <a:t>선택한 항목은 체크되어 있음</a:t>
            </a:r>
            <a:r>
              <a:rPr lang="en-US" altLang="ko-KR" sz="1000" dirty="0"/>
              <a:t>), </a:t>
            </a:r>
            <a:r>
              <a:rPr lang="ko-KR" altLang="en-US" sz="1000" dirty="0"/>
              <a:t>간이 계산 결과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step2 : 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, </a:t>
            </a:r>
            <a:r>
              <a:rPr lang="ko-KR" altLang="en-US" sz="1000" dirty="0"/>
              <a:t>예약 시간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전달사항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/>
              <a:t>* 로그인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비밀번호를 입력하여 </a:t>
            </a:r>
            <a:r>
              <a:rPr lang="ko-KR" altLang="en-US" sz="1000" dirty="0" err="1"/>
              <a:t>로그인을</a:t>
            </a:r>
            <a:r>
              <a:rPr lang="ko-KR" altLang="en-US" sz="1000" dirty="0"/>
              <a:t> 시도한다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회원가입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회원가입을 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성별</a:t>
            </a:r>
          </a:p>
        </p:txBody>
      </p:sp>
      <p:sp>
        <p:nvSpPr>
          <p:cNvPr id="7" name="TextBox 6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933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정보 수정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 정보를 수정합니다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</a:t>
            </a:r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성별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탈퇴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해당 사용자에 관련된 정보를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 err="1"/>
              <a:t>리뷰수</a:t>
            </a:r>
            <a:r>
              <a:rPr lang="en-US" altLang="ko-KR" sz="1000" dirty="0"/>
              <a:t>, </a:t>
            </a:r>
            <a:r>
              <a:rPr lang="ko-KR" altLang="en-US" sz="1000" dirty="0"/>
              <a:t>예약 이력 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즐겨찾기</a:t>
            </a:r>
            <a:r>
              <a:rPr lang="ko-KR" altLang="en-US" sz="1000" dirty="0"/>
              <a:t> 등등</a:t>
            </a:r>
            <a:r>
              <a:rPr lang="en-US" altLang="ko-KR" sz="1000" dirty="0" smtClean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예약 현황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예약한 정보를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 smtClean="0"/>
              <a:t>	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</a:t>
            </a:r>
            <a:r>
              <a:rPr lang="ko-KR" altLang="en-US" sz="1000" dirty="0"/>
              <a:t>예약날짜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수정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변경된 예약 정보로 갱신합니다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  - </a:t>
            </a:r>
            <a:r>
              <a:rPr lang="en-US" altLang="ko-KR" sz="1000" dirty="0"/>
              <a:t>[</a:t>
            </a:r>
            <a:r>
              <a:rPr lang="ko-KR" altLang="en-US" sz="1000" dirty="0"/>
              <a:t>취소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해당 예약을 취소합니다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예약 이력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과거에 예약된 예약 정보를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표시할 정보는 다음과 같습니다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</a:t>
            </a:r>
            <a:r>
              <a:rPr lang="ko-KR" altLang="en-US" sz="1000" dirty="0"/>
              <a:t>예약 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r>
              <a:rPr lang="ko-KR" altLang="en-US" sz="1000" dirty="0"/>
              <a:t>	</a:t>
            </a:r>
          </a:p>
          <a:p>
            <a:r>
              <a:rPr lang="ko-KR" altLang="en-US" sz="1000" dirty="0" smtClean="0"/>
              <a:t>* 마이 </a:t>
            </a:r>
            <a:r>
              <a:rPr lang="ko-KR" altLang="en-US" sz="1000" dirty="0"/>
              <a:t>페이지 </a:t>
            </a:r>
            <a:r>
              <a:rPr lang="en-US" altLang="ko-KR" sz="1000" dirty="0"/>
              <a:t>- </a:t>
            </a:r>
            <a:r>
              <a:rPr lang="ko-KR" altLang="en-US" sz="1000" dirty="0" err="1" smtClean="0"/>
              <a:t>즐겨찾기</a:t>
            </a:r>
            <a:endParaRPr lang="en-US" altLang="ko-KR" sz="1000" dirty="0" smtClean="0"/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즐겨찾기한</a:t>
            </a:r>
            <a:r>
              <a:rPr lang="ko-KR" altLang="en-US" sz="1000" dirty="0"/>
              <a:t> 가게 정보를 표시합니다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표시할 정보는 다음과 같습니다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-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각 가게를 누르면 가게의 상세 페이지로 이동합니다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841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* 가게 관리</a:t>
            </a:r>
          </a:p>
          <a:p>
            <a:r>
              <a:rPr lang="en-US" altLang="ko-KR" sz="1000" dirty="0" smtClean="0"/>
              <a:t>	- </a:t>
            </a:r>
            <a:r>
              <a:rPr lang="ko-KR" altLang="en-US" sz="1000" dirty="0"/>
              <a:t>가게 정보를 관리한다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가게 정보 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가게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전화 번호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주소</a:t>
            </a:r>
            <a:r>
              <a:rPr lang="en-US" altLang="ko-KR" sz="1000" dirty="0"/>
              <a:t>, </a:t>
            </a:r>
            <a:r>
              <a:rPr lang="ko-KR" altLang="en-US" sz="1000" dirty="0"/>
              <a:t>가게 소개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영업 </a:t>
            </a:r>
            <a:r>
              <a:rPr lang="ko-KR" altLang="en-US" sz="1000" dirty="0"/>
              <a:t>시간</a:t>
            </a:r>
            <a:r>
              <a:rPr lang="en-US" altLang="ko-KR" sz="1000" dirty="0"/>
              <a:t>(</a:t>
            </a:r>
            <a:r>
              <a:rPr lang="ko-KR" altLang="en-US" sz="1000" dirty="0"/>
              <a:t>평일</a:t>
            </a:r>
            <a:r>
              <a:rPr lang="en-US" altLang="ko-KR" sz="1000" dirty="0"/>
              <a:t>, </a:t>
            </a:r>
            <a:r>
              <a:rPr lang="ko-KR" altLang="en-US" sz="1000" dirty="0"/>
              <a:t>주말 </a:t>
            </a:r>
            <a:r>
              <a:rPr lang="en-US" altLang="ko-KR" sz="1000" dirty="0"/>
              <a:t>- open, </a:t>
            </a:r>
            <a:r>
              <a:rPr lang="en-US" altLang="ko-KR" sz="1000" dirty="0" err="1"/>
              <a:t>breack</a:t>
            </a:r>
            <a:r>
              <a:rPr lang="en-US" altLang="ko-KR" sz="1000" dirty="0"/>
              <a:t>, close), </a:t>
            </a:r>
            <a:r>
              <a:rPr lang="ko-KR" altLang="en-US" sz="1000" dirty="0"/>
              <a:t>휴무일</a:t>
            </a:r>
            <a:r>
              <a:rPr lang="en-US" altLang="ko-KR" sz="1000" dirty="0"/>
              <a:t>, </a:t>
            </a:r>
            <a:r>
              <a:rPr lang="ko-KR" altLang="en-US" sz="1000" dirty="0"/>
              <a:t>테이블 수</a:t>
            </a:r>
          </a:p>
          <a:p>
            <a:endParaRPr lang="ko-KR" altLang="en-US" sz="1000" dirty="0"/>
          </a:p>
          <a:p>
            <a:r>
              <a:rPr lang="ko-KR" altLang="en-US" sz="1000" dirty="0"/>
              <a:t>* 상품 관리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상품 정보를 관리한다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상품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상품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상품 가격</a:t>
            </a:r>
            <a:r>
              <a:rPr lang="en-US" altLang="ko-KR" sz="1000" dirty="0"/>
              <a:t>, </a:t>
            </a:r>
            <a:r>
              <a:rPr lang="ko-KR" altLang="en-US" sz="1000" dirty="0"/>
              <a:t>상품 소개</a:t>
            </a:r>
          </a:p>
          <a:p>
            <a:endParaRPr lang="ko-KR" altLang="en-US" sz="1000" dirty="0"/>
          </a:p>
          <a:p>
            <a:r>
              <a:rPr lang="ko-KR" altLang="en-US" sz="1000" dirty="0"/>
              <a:t>* 예약 현황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예약 날짜를 년</a:t>
            </a:r>
            <a:r>
              <a:rPr lang="en-US" altLang="ko-KR" sz="1000" dirty="0"/>
              <a:t>, </a:t>
            </a:r>
            <a:r>
              <a:rPr lang="ko-KR" altLang="en-US" sz="1000" dirty="0"/>
              <a:t>월을 선택하여 조회한다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조회 결과는 달력 형태로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각 일에는 예약 시간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이메일을</a:t>
            </a:r>
            <a:r>
              <a:rPr lang="ko-KR" altLang="en-US" sz="1000" dirty="0"/>
              <a:t>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항목을 클릭하여 상세 내용을 확인할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상세 정보를 확인 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- </a:t>
            </a:r>
            <a:r>
              <a:rPr lang="ko-KR" altLang="en-US" sz="1000" dirty="0"/>
              <a:t>닉네임</a:t>
            </a:r>
            <a:r>
              <a:rPr lang="en-US" altLang="ko-KR" sz="1000" dirty="0"/>
              <a:t>, </a:t>
            </a:r>
            <a:r>
              <a:rPr lang="ko-KR" altLang="en-US" sz="1000" dirty="0"/>
              <a:t>전화번호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이메일</a:t>
            </a:r>
            <a:r>
              <a:rPr lang="ko-KR" altLang="en-US" sz="1000" dirty="0"/>
              <a:t> </a:t>
            </a:r>
            <a:r>
              <a:rPr lang="en-US" altLang="ko-KR" sz="1000" dirty="0"/>
              <a:t>, </a:t>
            </a:r>
            <a:r>
              <a:rPr lang="ko-KR" altLang="en-US" sz="1000" dirty="0"/>
              <a:t>예약날짜</a:t>
            </a:r>
            <a:r>
              <a:rPr lang="en-US" altLang="ko-KR" sz="1000" dirty="0"/>
              <a:t>, </a:t>
            </a:r>
            <a:r>
              <a:rPr lang="ko-KR" altLang="en-US" sz="1000" dirty="0"/>
              <a:t>인원수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메뉴판</a:t>
            </a:r>
            <a:r>
              <a:rPr lang="en-US" altLang="ko-KR" sz="1000" dirty="0"/>
              <a:t>, </a:t>
            </a:r>
            <a:r>
              <a:rPr lang="ko-KR" altLang="en-US" sz="1000" dirty="0"/>
              <a:t>간이 계산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</a:t>
            </a:r>
            <a:r>
              <a:rPr lang="en-US" altLang="ko-KR" sz="1000" dirty="0" smtClean="0"/>
              <a:t>- </a:t>
            </a:r>
            <a:r>
              <a:rPr lang="ko-KR" altLang="en-US" sz="1000" dirty="0"/>
              <a:t>예약 수정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수정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변경된 예약 정보로 갱신합니다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예약 취소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취소</a:t>
            </a:r>
            <a:r>
              <a:rPr lang="en-US" altLang="ko-KR" sz="1000" dirty="0"/>
              <a:t>] </a:t>
            </a:r>
            <a:r>
              <a:rPr lang="ko-KR" altLang="en-US" sz="1000" dirty="0"/>
              <a:t>버튼을 누르면 해당 예약을 취소합니다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dirty="0"/>
              <a:t>* 가계 통계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리뷰수</a:t>
            </a:r>
            <a:r>
              <a:rPr lang="en-US" altLang="ko-KR" sz="1000" dirty="0"/>
              <a:t>, </a:t>
            </a:r>
            <a:r>
              <a:rPr lang="ko-KR" altLang="en-US" sz="1000" dirty="0"/>
              <a:t>리뷰 남</a:t>
            </a:r>
            <a:r>
              <a:rPr lang="en-US" altLang="ko-KR" sz="1000" dirty="0"/>
              <a:t>/</a:t>
            </a:r>
            <a:r>
              <a:rPr lang="ko-KR" altLang="en-US" sz="1000" dirty="0"/>
              <a:t>녀 통계</a:t>
            </a:r>
            <a:r>
              <a:rPr lang="en-US" altLang="ko-KR" sz="1000" dirty="0"/>
              <a:t>, </a:t>
            </a:r>
            <a:r>
              <a:rPr lang="ko-KR" altLang="en-US" sz="1000" dirty="0"/>
              <a:t>조회수</a:t>
            </a:r>
            <a:r>
              <a:rPr lang="en-US" altLang="ko-KR" sz="1000" dirty="0"/>
              <a:t>, </a:t>
            </a:r>
            <a:r>
              <a:rPr lang="ko-KR" altLang="en-US" sz="1000" dirty="0"/>
              <a:t>월별 매출액</a:t>
            </a:r>
            <a:r>
              <a:rPr lang="en-US" altLang="ko-KR" sz="1000" dirty="0"/>
              <a:t>, </a:t>
            </a:r>
            <a:r>
              <a:rPr lang="ko-KR" altLang="en-US" sz="1000" dirty="0"/>
              <a:t>예약 연령대</a:t>
            </a:r>
            <a:r>
              <a:rPr lang="en-US" altLang="ko-KR" sz="1000" dirty="0"/>
              <a:t>, </a:t>
            </a:r>
            <a:r>
              <a:rPr lang="ko-KR" altLang="en-US" sz="1000" dirty="0"/>
              <a:t>예약한 </a:t>
            </a:r>
            <a:r>
              <a:rPr lang="en-US" altLang="ko-KR" sz="1000" dirty="0"/>
              <a:t>TOP 5 </a:t>
            </a:r>
            <a:r>
              <a:rPr lang="ko-KR" altLang="en-US" sz="1000" dirty="0" smtClean="0"/>
              <a:t>상품</a:t>
            </a:r>
            <a:endParaRPr lang="en-US" altLang="ko-KR" sz="1000" dirty="0"/>
          </a:p>
          <a:p>
            <a:r>
              <a:rPr lang="en-US" altLang="ko-KR" sz="1000" dirty="0" smtClean="0"/>
              <a:t>	, </a:t>
            </a:r>
            <a:r>
              <a:rPr lang="en-US" altLang="ko-KR" sz="1000" dirty="0"/>
              <a:t>1</a:t>
            </a:r>
            <a:r>
              <a:rPr lang="ko-KR" altLang="en-US" sz="1000" dirty="0"/>
              <a:t>인당 평균 소요 금액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시간별</a:t>
            </a:r>
            <a:r>
              <a:rPr lang="ko-KR" altLang="en-US" sz="1000" dirty="0"/>
              <a:t> 평균 예약 수</a:t>
            </a:r>
            <a:r>
              <a:rPr lang="en-US" altLang="ko-KR" sz="1000" dirty="0"/>
              <a:t>(2</a:t>
            </a:r>
            <a:r>
              <a:rPr lang="ko-KR" altLang="en-US" sz="1000" dirty="0"/>
              <a:t>시간 단위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* </a:t>
            </a:r>
            <a:r>
              <a:rPr lang="ko-KR" altLang="en-US" sz="1000" dirty="0"/>
              <a:t>가게 카테고리 관리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카테고리는 상위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하위 카테고리 </a:t>
            </a:r>
            <a:r>
              <a:rPr lang="en-US" altLang="ko-KR" sz="1000" dirty="0"/>
              <a:t>2 depth</a:t>
            </a:r>
            <a:r>
              <a:rPr lang="ko-KR" altLang="en-US" sz="1000" dirty="0"/>
              <a:t>로 관리한다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상품 </a:t>
            </a:r>
            <a:r>
              <a:rPr lang="ko-KR" altLang="en-US" sz="1000" dirty="0" smtClean="0"/>
              <a:t>카테고리 </a:t>
            </a:r>
            <a:r>
              <a:rPr lang="ko-KR" altLang="en-US" sz="1000" dirty="0"/>
              <a:t>관리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카테고리는 상위 카테고리</a:t>
            </a:r>
            <a:r>
              <a:rPr lang="en-US" altLang="ko-KR" sz="1000" dirty="0"/>
              <a:t>, </a:t>
            </a:r>
            <a:r>
              <a:rPr lang="ko-KR" altLang="en-US" sz="1000" dirty="0"/>
              <a:t>하위 카테고리 </a:t>
            </a:r>
            <a:r>
              <a:rPr lang="en-US" altLang="ko-KR" sz="1000" dirty="0"/>
              <a:t>2 depth</a:t>
            </a:r>
            <a:r>
              <a:rPr lang="ko-KR" altLang="en-US" sz="1000" dirty="0"/>
              <a:t>로 관리한다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dirty="0"/>
              <a:t>* 사용자 리뷰 관리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리뷰 리스트를 표시한다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- </a:t>
            </a:r>
            <a:r>
              <a:rPr lang="ko-KR" altLang="en-US" sz="1000" dirty="0"/>
              <a:t>각 사용자 리뷰에 표시할 정보는 다음과 같다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- </a:t>
            </a:r>
            <a:r>
              <a:rPr lang="ko-KR" altLang="en-US" sz="1000" dirty="0"/>
              <a:t>작성</a:t>
            </a:r>
            <a:r>
              <a:rPr lang="en-US" altLang="ko-KR" sz="1000" dirty="0"/>
              <a:t>, </a:t>
            </a:r>
            <a:r>
              <a:rPr lang="ko-KR" altLang="en-US" sz="1000" dirty="0"/>
              <a:t>작성일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), </a:t>
            </a:r>
            <a:r>
              <a:rPr lang="ko-KR" altLang="en-US" sz="1000" dirty="0"/>
              <a:t>내용</a:t>
            </a:r>
            <a:r>
              <a:rPr lang="en-US" altLang="ko-KR" sz="1000" dirty="0"/>
              <a:t>, </a:t>
            </a:r>
            <a:r>
              <a:rPr lang="ko-KR" altLang="en-US" sz="1000" dirty="0"/>
              <a:t>평점</a:t>
            </a:r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- </a:t>
            </a:r>
            <a:r>
              <a:rPr lang="en-US" altLang="ko-KR" sz="1000" dirty="0"/>
              <a:t>[</a:t>
            </a:r>
            <a:r>
              <a:rPr lang="ko-KR" altLang="en-US" sz="1000" dirty="0"/>
              <a:t>수정</a:t>
            </a:r>
            <a:r>
              <a:rPr lang="en-US" altLang="ko-KR" sz="1000" dirty="0"/>
              <a:t>]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     - </a:t>
            </a:r>
            <a:r>
              <a:rPr lang="ko-KR" altLang="en-US" sz="1000" dirty="0"/>
              <a:t>해당 사용자 리뷰가 자신이 작성한 리뷰이면 해당 버튼이 표시된다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- </a:t>
            </a:r>
            <a:r>
              <a:rPr lang="ko-KR" altLang="en-US" sz="1000" dirty="0"/>
              <a:t>사장님 </a:t>
            </a:r>
            <a:r>
              <a:rPr lang="ko-KR" altLang="en-US" sz="1000" dirty="0" err="1"/>
              <a:t>댓글</a:t>
            </a:r>
            <a:endParaRPr lang="ko-KR" altLang="en-US" sz="1000" dirty="0"/>
          </a:p>
          <a:p>
            <a:r>
              <a:rPr lang="ko-KR" altLang="en-US" sz="1000" dirty="0"/>
              <a:t>	</a:t>
            </a:r>
            <a:r>
              <a:rPr lang="ko-KR" altLang="en-US" sz="1000" dirty="0" smtClean="0"/>
              <a:t>               </a:t>
            </a:r>
            <a:r>
              <a:rPr lang="en-US" altLang="ko-KR" sz="1000" dirty="0" smtClean="0"/>
              <a:t>- </a:t>
            </a:r>
            <a:r>
              <a:rPr lang="ko-KR" altLang="en-US" sz="1000" dirty="0"/>
              <a:t>작성자</a:t>
            </a:r>
            <a:r>
              <a:rPr lang="en-US" altLang="ko-KR" sz="1000" dirty="0"/>
              <a:t>, </a:t>
            </a:r>
            <a:r>
              <a:rPr lang="ko-KR" altLang="en-US" sz="1000" dirty="0"/>
              <a:t>작성일</a:t>
            </a:r>
            <a:r>
              <a:rPr lang="en-US" altLang="ko-KR" sz="1000" dirty="0"/>
              <a:t>(</a:t>
            </a:r>
            <a:r>
              <a:rPr lang="ko-KR" altLang="en-US" sz="1000" dirty="0"/>
              <a:t>년</a:t>
            </a:r>
            <a:r>
              <a:rPr lang="en-US" altLang="ko-KR" sz="1000" dirty="0"/>
              <a:t>-</a:t>
            </a:r>
            <a:r>
              <a:rPr lang="ko-KR" altLang="en-US" sz="1000" dirty="0"/>
              <a:t>월</a:t>
            </a:r>
            <a:r>
              <a:rPr lang="en-US" altLang="ko-KR" sz="1000" dirty="0"/>
              <a:t>-</a:t>
            </a:r>
            <a:r>
              <a:rPr lang="ko-KR" altLang="en-US" sz="1000" dirty="0"/>
              <a:t>일 시</a:t>
            </a:r>
            <a:r>
              <a:rPr lang="en-US" altLang="ko-KR" sz="1000" dirty="0"/>
              <a:t>:</a:t>
            </a:r>
            <a:r>
              <a:rPr lang="ko-KR" altLang="en-US" sz="1000" dirty="0"/>
              <a:t>분</a:t>
            </a:r>
            <a:r>
              <a:rPr lang="en-US" altLang="ko-KR" sz="1000" dirty="0"/>
              <a:t>), </a:t>
            </a:r>
            <a:r>
              <a:rPr lang="ko-KR" altLang="en-US" sz="1000" dirty="0"/>
              <a:t>내용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- </a:t>
            </a:r>
            <a:r>
              <a:rPr lang="en-US" altLang="ko-KR" sz="1000" dirty="0"/>
              <a:t>[</a:t>
            </a:r>
            <a:r>
              <a:rPr lang="ko-KR" altLang="en-US" sz="1000" dirty="0"/>
              <a:t>사장님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]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               - </a:t>
            </a:r>
            <a:r>
              <a:rPr lang="ko-KR" altLang="en-US" sz="1000" dirty="0"/>
              <a:t>내용</a:t>
            </a:r>
            <a:r>
              <a:rPr lang="en-US" altLang="ko-KR" sz="1000" dirty="0"/>
              <a:t>, </a:t>
            </a:r>
            <a:r>
              <a:rPr lang="ko-KR" altLang="en-US" sz="1000" dirty="0"/>
              <a:t>등록</a:t>
            </a:r>
            <a:r>
              <a:rPr lang="en-US" altLang="ko-KR" sz="1000" dirty="0"/>
              <a:t>/</a:t>
            </a:r>
            <a:r>
              <a:rPr lang="ko-KR" altLang="en-US" sz="1000" dirty="0"/>
              <a:t>수정 버튼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리뷰 리스트는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처리한다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* 로그인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비밀번호를 입력하여 </a:t>
            </a:r>
            <a:r>
              <a:rPr lang="ko-KR" altLang="en-US" sz="1000" dirty="0" err="1"/>
              <a:t>로그인을</a:t>
            </a:r>
            <a:r>
              <a:rPr lang="ko-KR" altLang="en-US" sz="1000" dirty="0"/>
              <a:t> 시도한다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* </a:t>
            </a:r>
            <a:r>
              <a:rPr lang="ko-KR" altLang="en-US" sz="1000" dirty="0"/>
              <a:t>회원가입 화면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회원가입을 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이메일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사업자등록번호</a:t>
            </a:r>
          </a:p>
          <a:p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* 마이 페이지 </a:t>
            </a:r>
            <a:r>
              <a:rPr lang="en-US" altLang="ko-KR" sz="1000" dirty="0"/>
              <a:t>- </a:t>
            </a:r>
            <a:r>
              <a:rPr lang="ko-KR" altLang="en-US" sz="1000" dirty="0"/>
              <a:t>회원 정보 수정</a:t>
            </a:r>
          </a:p>
          <a:p>
            <a:r>
              <a:rPr lang="ko-KR" altLang="en-US" sz="1000" dirty="0"/>
              <a:t>	</a:t>
            </a:r>
            <a:r>
              <a:rPr lang="en-US" altLang="ko-KR" sz="1000" dirty="0"/>
              <a:t>- </a:t>
            </a:r>
            <a:r>
              <a:rPr lang="ko-KR" altLang="en-US" sz="1000" dirty="0"/>
              <a:t>사용자 정보를 입력하여 회원 정보를 수정합니다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	※ </a:t>
            </a:r>
            <a:r>
              <a:rPr lang="ko-KR" altLang="en-US" sz="1000" dirty="0"/>
              <a:t>사용자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비밀번호</a:t>
            </a:r>
            <a:r>
              <a:rPr lang="en-US" altLang="ko-KR" sz="1000" dirty="0"/>
              <a:t>, 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핸드폰 번호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성별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7" y="1599067"/>
            <a:ext cx="5902326" cy="3659866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75" y="1905000"/>
            <a:ext cx="6044409" cy="301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7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Y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2036" r="3493" b="1743"/>
          <a:stretch/>
        </p:blipFill>
        <p:spPr bwMode="auto">
          <a:xfrm>
            <a:off x="321279" y="471575"/>
            <a:ext cx="8505100" cy="59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7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6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43</Words>
  <Application>Microsoft Office PowerPoint</Application>
  <PresentationFormat>화면 슬라이드 쇼(4:3)</PresentationFormat>
  <Paragraphs>150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39</cp:revision>
  <dcterms:created xsi:type="dcterms:W3CDTF">2016-06-09T14:25:00Z</dcterms:created>
  <dcterms:modified xsi:type="dcterms:W3CDTF">2016-06-10T05:54:53Z</dcterms:modified>
</cp:coreProperties>
</file>